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889C0-A7C6-06CA-7ED8-D9B6AD9D5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F468B-7867-0D0B-ACCE-7421838C8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7C608-3882-1CE1-0DB8-D152126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8C68-F67B-D9B7-59D6-CC33F5B1C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7379D-FBF2-ACAF-74DF-E36CD7C34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5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60F23-E633-44D1-0DD3-929D2AE9A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B2D4EA-2037-6B61-5C76-AC017D91A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0661F-AF72-F5A9-BEF0-FFF155087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04BDC-70ED-8447-7CC5-7BC547350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4E94C-08FF-73C1-92CC-738B508C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6AB3B8-24F6-8822-FE0E-E491D5CDA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CD98D-9FB3-03D5-57FE-815DBDF57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9EBC6-384E-2623-C7F0-1BDA5A51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8214C-4523-AE79-29B2-D5BC02F05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5DA87-6601-0334-7560-D9F87E52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7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622F-5B2B-CE5B-7599-CA337D769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26237-AC7C-ED47-9DB0-D41285B8D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771D0-05D9-B15D-6238-EE08E1FA7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DFEA6-6959-5CC6-2722-0F8D1486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589E1-5FFC-25FA-69C0-DED650B68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8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AB91F-9931-A0F9-04A2-703274739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58322-AB06-D097-D0C7-E86B1B72F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5D555-57E0-42C1-6F49-B25FC9358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9FB11-F6D8-E8CC-E7F8-335239D0C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7BD9A-A6EC-667E-A7D0-032C60DE8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3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3E876-FC9C-9E47-FC1B-E4A0D2385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7EA21-D4C4-B761-9306-4C076E2A0A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59BFA-8CF1-FEE4-68A4-57D0B483E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903E4-B7B0-890A-C1BD-66ABA8068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86AD4-F357-D249-C02E-53398BCC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DEB85-FA05-DCB1-E8D4-181D38BEA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3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20764-6657-7EBA-B773-FE9C6C952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8648A-4163-A6D9-0831-009BC0B27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DE24B0-4F3E-1467-814D-047E39C1C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0B1D83-48A0-6F53-2128-329A794E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393A1-0BA1-EA26-716D-DE01BB5F3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9D23C2-C30D-B414-39D3-81AC29697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E4055F-8BF7-183F-39E8-BB5FECB7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1365F8-1D3E-28C8-18C8-4E717C9D8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441F2-D866-DA56-BF28-B84755919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7C737C-607D-1B4B-7667-9CCB89052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78E0D2-C898-CCF2-88C4-0F0BE2973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C84D8-CACE-9161-8B97-087FB967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3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C768F3-69D2-FEEE-4CF9-0FE3E3435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C8FC68-639A-E798-84AE-448303864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EAB85-AE4D-A868-F974-9F42BA34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6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A272-2314-A75C-8BF8-7E2C1641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4BE82-6961-D844-8923-F79B3D2F6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643F69-D287-BCAD-4975-3F61E3F64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302F94-2562-131F-DB3B-A26C60697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936E4-886D-49FC-B2FC-E47891161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3F1683-F61E-1E7D-C2B1-14F7F929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3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F5365-E2EB-870D-194E-318BA6C94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37698F-DA2C-AFBD-DAA5-2FE055692A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7FC1A3-1802-5ACF-10EB-ADD164470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9D24C-3A2D-9575-7294-DCFF80C1C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691AA-B6C6-9C85-CA7C-B754EADF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2F379-6C95-2D92-C558-9C398DE6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2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12CF04-DCED-C52B-B5BE-8B4391871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E9803-6EEE-C91D-E980-71A249D10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761DC-6C2E-5B32-E2C9-5F5F9E104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BDD1-10A4-442D-9600-DE6873F5FD4E}" type="datetimeFigureOut">
              <a:rPr lang="en-US" smtClean="0"/>
              <a:t>02-09-24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3ADE0-5BA9-F9BB-BCDE-47842EA1A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F14E6-7577-F56E-2621-657C36170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AA3FE-C4B8-4528-9C31-2E2BA989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9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079674-F2FF-99A8-7016-E5A9C0793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250" y="1844039"/>
            <a:ext cx="6515100" cy="1676401"/>
          </a:xfrm>
        </p:spPr>
        <p:txBody>
          <a:bodyPr/>
          <a:lstStyle/>
          <a:p>
            <a:r>
              <a:rPr lang="en-US" b="1" dirty="0"/>
              <a:t>Title Font size 54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B4A8946-8342-AA85-42FB-F073F7068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250" y="3693478"/>
            <a:ext cx="6515100" cy="598487"/>
          </a:xfrm>
        </p:spPr>
        <p:txBody>
          <a:bodyPr/>
          <a:lstStyle/>
          <a:p>
            <a:r>
              <a:rPr lang="en-US" dirty="0"/>
              <a:t>Author font size 24 to 28</a:t>
            </a:r>
          </a:p>
        </p:txBody>
      </p:sp>
    </p:spTree>
    <p:extLst>
      <p:ext uri="{BB962C8B-B14F-4D97-AF65-F5344CB8AC3E}">
        <p14:creationId xmlns:p14="http://schemas.microsoft.com/office/powerpoint/2010/main" val="61074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46A94-CA99-2753-401E-79B2BB0C1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Heading 40 to 44 (font size)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9074-BDFC-199C-FD42-A44B0CED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Running text 24-26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</a:t>
            </a:r>
          </a:p>
          <a:p>
            <a:pPr marL="0" indent="0">
              <a:buNone/>
            </a:pPr>
            <a:r>
              <a:rPr lang="en-US" dirty="0"/>
              <a:t>To add more slides, right click on slide thumbnail and select duplicate slide.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369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46A94-CA99-2753-401E-79B2BB0C1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9074-BDFC-199C-FD42-A44B0CED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4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46A94-CA99-2753-401E-79B2BB0C1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9074-BDFC-199C-FD42-A44B0CED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54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46A94-CA99-2753-401E-79B2BB0C1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9074-BDFC-199C-FD42-A44B0CED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8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46A94-CA99-2753-401E-79B2BB0C1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9074-BDFC-199C-FD42-A44B0CED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47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46A94-CA99-2753-401E-79B2BB0C1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9074-BDFC-199C-FD42-A44B0CED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868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38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Title Font size 54</vt:lpstr>
      <vt:lpstr>Heading 40 to 44 (font size)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Muhammad Adeel Malik</dc:creator>
  <cp:lastModifiedBy>Muhammad Adeel Malik</cp:lastModifiedBy>
  <cp:revision>10</cp:revision>
  <dcterms:created xsi:type="dcterms:W3CDTF">2024-07-31T09:28:09Z</dcterms:created>
  <dcterms:modified xsi:type="dcterms:W3CDTF">2024-09-02T07:33:48Z</dcterms:modified>
</cp:coreProperties>
</file>